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2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491D3E-5527-45E2-B03E-3D254F69374A}" type="datetimeFigureOut">
              <a:rPr lang="zh-CN" altLang="en-US" smtClean="0"/>
              <a:pPr/>
              <a:t>2017/5/4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D2C9E-D4AB-4843-B882-01F54F8F0A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5EA6-3159-4DBA-AC7B-2C27F812F756}" type="datetimeFigureOut">
              <a:rPr lang="zh-CN" altLang="en-US" smtClean="0"/>
              <a:pPr/>
              <a:t>2017/5/4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4F49-A85A-44E6-8BD4-62BCA61356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5EA6-3159-4DBA-AC7B-2C27F812F756}" type="datetimeFigureOut">
              <a:rPr lang="zh-CN" altLang="en-US" smtClean="0"/>
              <a:pPr/>
              <a:t>2017/5/4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4F49-A85A-44E6-8BD4-62BCA61356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5EA6-3159-4DBA-AC7B-2C27F812F756}" type="datetimeFigureOut">
              <a:rPr lang="zh-CN" altLang="en-US" smtClean="0"/>
              <a:pPr/>
              <a:t>2017/5/4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4F49-A85A-44E6-8BD4-62BCA61356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5EA6-3159-4DBA-AC7B-2C27F812F756}" type="datetimeFigureOut">
              <a:rPr lang="zh-CN" altLang="en-US" smtClean="0"/>
              <a:pPr/>
              <a:t>2017/5/4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4F49-A85A-44E6-8BD4-62BCA61356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5EA6-3159-4DBA-AC7B-2C27F812F756}" type="datetimeFigureOut">
              <a:rPr lang="zh-CN" altLang="en-US" smtClean="0"/>
              <a:pPr/>
              <a:t>2017/5/4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4F49-A85A-44E6-8BD4-62BCA61356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5EA6-3159-4DBA-AC7B-2C27F812F756}" type="datetimeFigureOut">
              <a:rPr lang="zh-CN" altLang="en-US" smtClean="0"/>
              <a:pPr/>
              <a:t>2017/5/4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4F49-A85A-44E6-8BD4-62BCA61356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5EA6-3159-4DBA-AC7B-2C27F812F756}" type="datetimeFigureOut">
              <a:rPr lang="zh-CN" altLang="en-US" smtClean="0"/>
              <a:pPr/>
              <a:t>2017/5/4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4F49-A85A-44E6-8BD4-62BCA61356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5EA6-3159-4DBA-AC7B-2C27F812F756}" type="datetimeFigureOut">
              <a:rPr lang="zh-CN" altLang="en-US" smtClean="0"/>
              <a:pPr/>
              <a:t>2017/5/4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4F49-A85A-44E6-8BD4-62BCA61356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5EA6-3159-4DBA-AC7B-2C27F812F756}" type="datetimeFigureOut">
              <a:rPr lang="zh-CN" altLang="en-US" smtClean="0"/>
              <a:pPr/>
              <a:t>2017/5/4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4F49-A85A-44E6-8BD4-62BCA61356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5EA6-3159-4DBA-AC7B-2C27F812F756}" type="datetimeFigureOut">
              <a:rPr lang="zh-CN" altLang="en-US" smtClean="0"/>
              <a:pPr/>
              <a:t>2017/5/4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4F49-A85A-44E6-8BD4-62BCA61356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5EA6-3159-4DBA-AC7B-2C27F812F756}" type="datetimeFigureOut">
              <a:rPr lang="zh-CN" altLang="en-US" smtClean="0"/>
              <a:pPr/>
              <a:t>2017/5/4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64F49-A85A-44E6-8BD4-62BCA61356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65EA6-3159-4DBA-AC7B-2C27F812F756}" type="datetimeFigureOut">
              <a:rPr lang="zh-CN" altLang="en-US" smtClean="0"/>
              <a:pPr/>
              <a:t>2017/5/4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64F49-A85A-44E6-8BD4-62BCA61356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100" y="500042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 dirty="0" smtClean="0">
                <a:solidFill>
                  <a:srgbClr val="FF0000"/>
                </a:solidFill>
              </a:rPr>
              <a:t>PLC</a:t>
            </a:r>
            <a:r>
              <a:rPr lang="zh-CN" altLang="en-US" sz="2800" spc="300" dirty="0" smtClean="0">
                <a:solidFill>
                  <a:srgbClr val="FF0000"/>
                </a:solidFill>
              </a:rPr>
              <a:t>与</a:t>
            </a:r>
            <a:r>
              <a:rPr lang="en-US" altLang="zh-CN" sz="2800" spc="300" dirty="0" smtClean="0">
                <a:solidFill>
                  <a:srgbClr val="FF0000"/>
                </a:solidFill>
              </a:rPr>
              <a:t>MCGS</a:t>
            </a:r>
            <a:r>
              <a:rPr lang="zh-CN" altLang="en-US" sz="2800" spc="300" dirty="0" smtClean="0">
                <a:solidFill>
                  <a:srgbClr val="FF0000"/>
                </a:solidFill>
              </a:rPr>
              <a:t>模拟屏通讯参数设定</a:t>
            </a:r>
            <a:endParaRPr lang="zh-CN" altLang="en-US" sz="2800" spc="3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1214422"/>
            <a:ext cx="8143932" cy="6909584"/>
          </a:xfrm>
          <a:prstGeom prst="rect">
            <a:avLst/>
          </a:prstGeom>
          <a:noFill/>
        </p:spPr>
        <p:txBody>
          <a:bodyPr wrap="square" spcCol="360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               真实</a:t>
            </a:r>
            <a:r>
              <a:rPr lang="en-US" altLang="zh-CN" sz="2400" dirty="0" smtClean="0"/>
              <a:t>PLC</a:t>
            </a:r>
            <a:r>
              <a:rPr lang="zh-CN" altLang="en-US" sz="2400" dirty="0" smtClean="0"/>
              <a:t>和模拟触摸屏通讯设定：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 PLC</a:t>
            </a:r>
            <a:r>
              <a:rPr lang="zh-CN" altLang="en-US" dirty="0" smtClean="0"/>
              <a:t>设置：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           定制。 波特率：</a:t>
            </a:r>
            <a:r>
              <a:rPr lang="en-US" altLang="zh-CN" dirty="0" smtClean="0"/>
              <a:t>9600</a:t>
            </a:r>
            <a:r>
              <a:rPr lang="zh-CN" altLang="en-US" dirty="0" smtClean="0"/>
              <a:t>。 格式：</a:t>
            </a:r>
            <a:r>
              <a:rPr lang="en-US" altLang="zh-CN" dirty="0" smtClean="0"/>
              <a:t>8</a:t>
            </a:r>
            <a:r>
              <a:rPr lang="zh-CN" altLang="en-US" dirty="0" smtClean="0"/>
              <a:t>，</a:t>
            </a:r>
            <a:r>
              <a:rPr lang="en-US" altLang="zh-CN" dirty="0" smtClean="0"/>
              <a:t>1</a:t>
            </a:r>
            <a:r>
              <a:rPr lang="zh-CN" altLang="en-US" dirty="0" smtClean="0"/>
              <a:t>，</a:t>
            </a:r>
            <a:r>
              <a:rPr lang="en-US" altLang="zh-CN" dirty="0" smtClean="0"/>
              <a:t>N</a:t>
            </a:r>
            <a:r>
              <a:rPr lang="zh-CN" altLang="en-US" dirty="0" smtClean="0"/>
              <a:t>。模式：</a:t>
            </a:r>
            <a:r>
              <a:rPr lang="en-US" altLang="zh-CN" sz="2000" spc="100" dirty="0" err="1" smtClean="0"/>
              <a:t>Host,link</a:t>
            </a:r>
            <a:r>
              <a:rPr lang="en-US" altLang="zh-CN" sz="2000" spc="100" dirty="0" smtClean="0"/>
              <a:t>                                                         </a:t>
            </a:r>
            <a:r>
              <a:rPr lang="zh-CN" altLang="en-US" sz="2000" spc="100" dirty="0" smtClean="0"/>
              <a:t>模拟屏设置：设备管理，通用串口父设备，欧姆龙</a:t>
            </a:r>
            <a:r>
              <a:rPr lang="en-US" altLang="zh-CN" sz="2000" spc="100" dirty="0" smtClean="0"/>
              <a:t>FINS</a:t>
            </a:r>
            <a:r>
              <a:rPr lang="zh-CN" altLang="en-US" sz="2000" spc="100" dirty="0" smtClean="0"/>
              <a:t>串口</a:t>
            </a:r>
            <a:endParaRPr lang="en-US" altLang="zh-CN" sz="2000" spc="100" dirty="0" smtClean="0"/>
          </a:p>
          <a:p>
            <a:pPr>
              <a:lnSpc>
                <a:spcPct val="150000"/>
              </a:lnSpc>
            </a:pPr>
            <a:r>
              <a:rPr lang="en-US" altLang="zh-CN" sz="2000" spc="100" dirty="0" smtClean="0"/>
              <a:t>        </a:t>
            </a:r>
            <a:r>
              <a:rPr lang="zh-CN" altLang="en-US" sz="2000" spc="100" dirty="0" smtClean="0"/>
              <a:t>通用串口父设备：基本属性</a:t>
            </a:r>
            <a:endParaRPr lang="en-US" altLang="zh-CN" sz="2000" spc="100" dirty="0" smtClean="0"/>
          </a:p>
          <a:p>
            <a:pPr>
              <a:lnSpc>
                <a:spcPct val="150000"/>
              </a:lnSpc>
            </a:pPr>
            <a:r>
              <a:rPr lang="en-US" altLang="zh-CN" sz="2000" spc="100" dirty="0"/>
              <a:t> </a:t>
            </a:r>
            <a:r>
              <a:rPr lang="en-US" altLang="zh-CN" sz="2000" spc="100" dirty="0" smtClean="0"/>
              <a:t>       </a:t>
            </a:r>
            <a:r>
              <a:rPr lang="zh-CN" altLang="en-US" sz="2000" spc="100" dirty="0" smtClean="0"/>
              <a:t>设备名称：通用串口父设备</a:t>
            </a:r>
            <a:r>
              <a:rPr lang="en-US" altLang="zh-CN" sz="2000" spc="100" dirty="0" smtClean="0"/>
              <a:t>0</a:t>
            </a:r>
          </a:p>
          <a:p>
            <a:pPr>
              <a:lnSpc>
                <a:spcPct val="150000"/>
              </a:lnSpc>
            </a:pPr>
            <a:r>
              <a:rPr lang="en-US" altLang="zh-CN" sz="2000" spc="100" dirty="0"/>
              <a:t> </a:t>
            </a:r>
            <a:r>
              <a:rPr lang="en-US" altLang="zh-CN" sz="2000" spc="100" dirty="0" smtClean="0"/>
              <a:t>       </a:t>
            </a:r>
            <a:r>
              <a:rPr lang="zh-CN" altLang="en-US" sz="2000" spc="100" dirty="0" smtClean="0"/>
              <a:t>设备注释：通用串口父设备</a:t>
            </a:r>
            <a:endParaRPr lang="en-US" altLang="zh-CN" sz="2000" spc="100" dirty="0"/>
          </a:p>
          <a:p>
            <a:pPr>
              <a:lnSpc>
                <a:spcPct val="150000"/>
              </a:lnSpc>
            </a:pPr>
            <a:r>
              <a:rPr lang="en-US" altLang="zh-CN" sz="2000" spc="100" dirty="0" smtClean="0"/>
              <a:t>        </a:t>
            </a:r>
            <a:r>
              <a:rPr lang="zh-CN" altLang="en-US" sz="2000" spc="100" dirty="0" smtClean="0"/>
              <a:t>初始工作状态：</a:t>
            </a:r>
            <a:r>
              <a:rPr lang="en-US" altLang="zh-CN" sz="2000" spc="100" dirty="0" smtClean="0"/>
              <a:t>1—</a:t>
            </a:r>
            <a:r>
              <a:rPr lang="zh-CN" altLang="en-US" sz="2000" spc="100" dirty="0" smtClean="0"/>
              <a:t>启动</a:t>
            </a:r>
            <a:endParaRPr lang="en-US" altLang="zh-CN" sz="2000" spc="100" dirty="0" smtClean="0"/>
          </a:p>
          <a:p>
            <a:pPr>
              <a:lnSpc>
                <a:spcPct val="150000"/>
              </a:lnSpc>
            </a:pPr>
            <a:r>
              <a:rPr lang="en-US" altLang="zh-CN" sz="2000" spc="100" dirty="0"/>
              <a:t> </a:t>
            </a:r>
            <a:r>
              <a:rPr lang="en-US" altLang="zh-CN" sz="2000" spc="100" dirty="0" smtClean="0"/>
              <a:t>       </a:t>
            </a:r>
            <a:r>
              <a:rPr lang="zh-CN" altLang="en-US" sz="2000" spc="100" dirty="0" smtClean="0"/>
              <a:t>最小采集周期</a:t>
            </a:r>
            <a:r>
              <a:rPr lang="en-US" altLang="zh-CN" sz="2000" spc="100" dirty="0" smtClean="0"/>
              <a:t>us:1000</a:t>
            </a:r>
          </a:p>
          <a:p>
            <a:pPr>
              <a:lnSpc>
                <a:spcPct val="150000"/>
              </a:lnSpc>
            </a:pPr>
            <a:r>
              <a:rPr lang="en-US" altLang="zh-CN" sz="2000" spc="100" dirty="0"/>
              <a:t> </a:t>
            </a:r>
            <a:r>
              <a:rPr lang="en-US" altLang="zh-CN" sz="2000" spc="100" dirty="0" smtClean="0"/>
              <a:t>       </a:t>
            </a:r>
            <a:r>
              <a:rPr lang="zh-CN" altLang="en-US" sz="2000" spc="100" dirty="0" smtClean="0"/>
              <a:t>串口端口号：</a:t>
            </a:r>
            <a:r>
              <a:rPr lang="en-US" altLang="zh-CN" sz="2000" spc="100" dirty="0" smtClean="0"/>
              <a:t>1—255</a:t>
            </a:r>
            <a:r>
              <a:rPr lang="zh-CN" altLang="en-US" sz="2000" spc="100" dirty="0" smtClean="0"/>
              <a:t>。右击我的电脑</a:t>
            </a:r>
            <a:r>
              <a:rPr lang="en-US" altLang="zh-CN" sz="2000" spc="100" dirty="0" smtClean="0"/>
              <a:t>-</a:t>
            </a:r>
            <a:r>
              <a:rPr lang="zh-CN" altLang="en-US" sz="2000" spc="100" dirty="0" smtClean="0"/>
              <a:t>设备管理器</a:t>
            </a:r>
            <a:r>
              <a:rPr lang="en-US" altLang="zh-CN" sz="2000" spc="100" dirty="0" smtClean="0"/>
              <a:t>-</a:t>
            </a:r>
            <a:r>
              <a:rPr lang="zh-CN" altLang="en-US" sz="2000" spc="100" dirty="0" smtClean="0"/>
              <a:t>端口</a:t>
            </a:r>
            <a:r>
              <a:rPr lang="en-US" altLang="zh-CN" sz="2000" spc="100" dirty="0" smtClean="0"/>
              <a:t>-</a:t>
            </a:r>
            <a:r>
              <a:rPr lang="zh-CN" altLang="en-US" sz="2000" spc="100" dirty="0" smtClean="0"/>
              <a:t>查看</a:t>
            </a:r>
            <a:r>
              <a:rPr lang="en-US" altLang="zh-CN" sz="2000" spc="100" dirty="0" smtClean="0"/>
              <a:t>prolific  USB-to-serial  </a:t>
            </a:r>
            <a:r>
              <a:rPr lang="en-US" altLang="zh-CN" sz="2000" spc="100" dirty="0" err="1" smtClean="0"/>
              <a:t>comm</a:t>
            </a:r>
            <a:r>
              <a:rPr lang="en-US" altLang="zh-CN" sz="2000" spc="100" dirty="0" smtClean="0"/>
              <a:t>  port  (com?)</a:t>
            </a:r>
            <a:r>
              <a:rPr lang="zh-CN" altLang="en-US" sz="2000" spc="100" dirty="0" smtClean="0"/>
              <a:t>填入端口号</a:t>
            </a:r>
            <a:endParaRPr lang="en-US" altLang="zh-CN" sz="2000" spc="100" dirty="0" smtClean="0"/>
          </a:p>
          <a:p>
            <a:pPr>
              <a:lnSpc>
                <a:spcPct val="150000"/>
              </a:lnSpc>
            </a:pPr>
            <a:r>
              <a:rPr lang="en-US" altLang="zh-CN" sz="2000" spc="100" dirty="0"/>
              <a:t> </a:t>
            </a:r>
            <a:r>
              <a:rPr lang="en-US" altLang="zh-CN" sz="2000" spc="100" dirty="0" smtClean="0"/>
              <a:t>     </a:t>
            </a:r>
          </a:p>
          <a:p>
            <a:pPr>
              <a:lnSpc>
                <a:spcPct val="150000"/>
              </a:lnSpc>
            </a:pPr>
            <a:r>
              <a:rPr lang="en-US" altLang="zh-CN" sz="2000" spc="100" dirty="0"/>
              <a:t> </a:t>
            </a:r>
            <a:r>
              <a:rPr lang="en-US" altLang="zh-CN" sz="2000" spc="100" dirty="0" smtClean="0"/>
              <a:t>                        </a:t>
            </a:r>
          </a:p>
          <a:p>
            <a:pPr>
              <a:lnSpc>
                <a:spcPct val="150000"/>
              </a:lnSpc>
            </a:pPr>
            <a:r>
              <a:rPr lang="en-US" altLang="zh-CN" sz="2000" spc="100" dirty="0"/>
              <a:t> </a:t>
            </a:r>
            <a:r>
              <a:rPr lang="en-US" altLang="zh-CN" sz="2000" spc="100" dirty="0" smtClean="0"/>
              <a:t>    </a:t>
            </a:r>
          </a:p>
          <a:p>
            <a:r>
              <a:rPr lang="en-US" altLang="zh-CN" sz="2000" spc="100" dirty="0" smtClean="0"/>
              <a:t>              </a:t>
            </a:r>
            <a:endParaRPr lang="zh-CN" altLang="en-US" sz="2000" spc="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34" y="285728"/>
            <a:ext cx="8215370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/>
              <a:t>    通讯波特率</a:t>
            </a:r>
            <a:r>
              <a:rPr lang="en-US" altLang="zh-CN" smtClean="0"/>
              <a:t>:   6—9600</a:t>
            </a:r>
          </a:p>
          <a:p>
            <a:pPr>
              <a:lnSpc>
                <a:spcPct val="150000"/>
              </a:lnSpc>
            </a:pPr>
            <a:r>
              <a:rPr lang="zh-CN" altLang="en-US" smtClean="0"/>
              <a:t>    数据位位数</a:t>
            </a:r>
            <a:r>
              <a:rPr lang="en-US" altLang="zh-CN" smtClean="0"/>
              <a:t>:   1—8</a:t>
            </a:r>
            <a:r>
              <a:rPr lang="zh-CN" altLang="en-US" smtClean="0"/>
              <a:t>位</a:t>
            </a:r>
            <a:endParaRPr lang="en-US" altLang="zh-CN" smtClean="0"/>
          </a:p>
          <a:p>
            <a:pPr>
              <a:lnSpc>
                <a:spcPct val="150000"/>
              </a:lnSpc>
            </a:pPr>
            <a:r>
              <a:rPr lang="zh-CN" altLang="en-US" smtClean="0"/>
              <a:t>    停止位为数</a:t>
            </a:r>
            <a:r>
              <a:rPr lang="en-US" altLang="zh-CN" smtClean="0"/>
              <a:t>:   </a:t>
            </a:r>
            <a:r>
              <a:rPr lang="zh-CN" altLang="en-US" smtClean="0"/>
              <a:t>位</a:t>
            </a:r>
            <a:endParaRPr lang="en-US" altLang="zh-CN" smtClean="0"/>
          </a:p>
          <a:p>
            <a:pPr>
              <a:lnSpc>
                <a:spcPct val="150000"/>
              </a:lnSpc>
            </a:pPr>
            <a:r>
              <a:rPr lang="zh-CN" altLang="en-US" smtClean="0"/>
              <a:t>数据校验方式</a:t>
            </a:r>
            <a:r>
              <a:rPr lang="en-US" altLang="zh-CN" smtClean="0"/>
              <a:t>:   0—</a:t>
            </a:r>
            <a:r>
              <a:rPr lang="zh-CN" altLang="en-US" smtClean="0"/>
              <a:t>无校验</a:t>
            </a:r>
            <a:endParaRPr lang="en-US" altLang="zh-CN" smtClean="0"/>
          </a:p>
          <a:p>
            <a:pPr>
              <a:lnSpc>
                <a:spcPct val="150000"/>
              </a:lnSpc>
            </a:pPr>
            <a:r>
              <a:rPr lang="en-US" altLang="zh-CN"/>
              <a:t> </a:t>
            </a:r>
            <a:r>
              <a:rPr lang="en-US" altLang="zh-CN" smtClean="0"/>
              <a:t>              </a:t>
            </a:r>
            <a:r>
              <a:rPr lang="zh-CN" altLang="en-US" smtClean="0"/>
              <a:t>设备</a:t>
            </a:r>
            <a:r>
              <a:rPr lang="en-US" altLang="zh-CN" smtClean="0"/>
              <a:t>0—[</a:t>
            </a:r>
            <a:r>
              <a:rPr lang="zh-CN" altLang="en-US" smtClean="0"/>
              <a:t>欧姆龙</a:t>
            </a:r>
            <a:r>
              <a:rPr lang="en-US" altLang="zh-CN" smtClean="0"/>
              <a:t>FINS</a:t>
            </a:r>
            <a:r>
              <a:rPr lang="zh-CN" altLang="en-US" smtClean="0"/>
              <a:t>串口</a:t>
            </a:r>
            <a:r>
              <a:rPr lang="en-US" altLang="zh-CN" smtClean="0"/>
              <a:t>]</a:t>
            </a:r>
            <a:r>
              <a:rPr lang="zh-CN" altLang="en-US" smtClean="0"/>
              <a:t>。双击</a:t>
            </a:r>
            <a:endParaRPr lang="en-US" altLang="zh-CN" smtClean="0"/>
          </a:p>
          <a:p>
            <a:pPr>
              <a:lnSpc>
                <a:spcPct val="150000"/>
              </a:lnSpc>
            </a:pPr>
            <a:r>
              <a:rPr lang="en-US" altLang="zh-CN" smtClean="0"/>
              <a:t>      [</a:t>
            </a:r>
            <a:r>
              <a:rPr lang="zh-CN" altLang="en-US" smtClean="0"/>
              <a:t>内部属性</a:t>
            </a:r>
            <a:r>
              <a:rPr lang="en-US" altLang="zh-CN" smtClean="0"/>
              <a:t>]:   </a:t>
            </a:r>
            <a:r>
              <a:rPr lang="zh-CN" altLang="en-US" smtClean="0"/>
              <a:t>设置设备内部属性</a:t>
            </a:r>
            <a:endParaRPr lang="en-US" altLang="zh-CN" smtClean="0"/>
          </a:p>
          <a:p>
            <a:pPr>
              <a:lnSpc>
                <a:spcPct val="150000"/>
              </a:lnSpc>
            </a:pPr>
            <a:r>
              <a:rPr lang="zh-CN" altLang="en-US" smtClean="0"/>
              <a:t>         采集优化</a:t>
            </a:r>
            <a:r>
              <a:rPr lang="en-US" altLang="zh-CN" smtClean="0"/>
              <a:t>:  1—</a:t>
            </a:r>
            <a:r>
              <a:rPr lang="zh-CN" altLang="en-US" smtClean="0"/>
              <a:t>优化</a:t>
            </a:r>
            <a:endParaRPr lang="en-US" altLang="zh-CN" smtClean="0"/>
          </a:p>
          <a:p>
            <a:pPr>
              <a:lnSpc>
                <a:spcPct val="150000"/>
              </a:lnSpc>
            </a:pPr>
            <a:r>
              <a:rPr lang="en-US" altLang="zh-CN" smtClean="0"/>
              <a:t>         </a:t>
            </a:r>
            <a:r>
              <a:rPr lang="zh-CN" altLang="en-US" smtClean="0"/>
              <a:t>设备名称</a:t>
            </a:r>
            <a:r>
              <a:rPr lang="en-US" altLang="zh-CN" smtClean="0"/>
              <a:t>:  </a:t>
            </a:r>
            <a:r>
              <a:rPr lang="zh-CN" altLang="en-US" smtClean="0"/>
              <a:t>设备</a:t>
            </a:r>
            <a:r>
              <a:rPr lang="en-US" altLang="zh-CN" smtClean="0"/>
              <a:t>0</a:t>
            </a:r>
          </a:p>
          <a:p>
            <a:pPr>
              <a:lnSpc>
                <a:spcPct val="150000"/>
              </a:lnSpc>
            </a:pPr>
            <a:r>
              <a:rPr lang="en-US" altLang="zh-CN" smtClean="0"/>
              <a:t>         </a:t>
            </a:r>
            <a:r>
              <a:rPr lang="zh-CN" altLang="en-US" smtClean="0"/>
              <a:t>设备注释</a:t>
            </a:r>
            <a:r>
              <a:rPr lang="en-US" altLang="zh-CN" smtClean="0"/>
              <a:t>:  </a:t>
            </a:r>
            <a:r>
              <a:rPr lang="zh-CN" altLang="en-US" smtClean="0"/>
              <a:t>欧姆龙</a:t>
            </a:r>
            <a:r>
              <a:rPr lang="en-US" altLang="zh-CN" smtClean="0"/>
              <a:t>FINS</a:t>
            </a:r>
            <a:r>
              <a:rPr lang="zh-CN" altLang="en-US" smtClean="0"/>
              <a:t>串口</a:t>
            </a:r>
            <a:endParaRPr lang="en-US" altLang="zh-CN" smtClean="0"/>
          </a:p>
          <a:p>
            <a:pPr>
              <a:lnSpc>
                <a:spcPct val="150000"/>
              </a:lnSpc>
            </a:pPr>
            <a:r>
              <a:rPr lang="zh-CN" altLang="en-US" smtClean="0"/>
              <a:t>初始工作状态</a:t>
            </a:r>
            <a:r>
              <a:rPr lang="en-US" altLang="zh-CN" smtClean="0"/>
              <a:t>:  1—</a:t>
            </a:r>
            <a:r>
              <a:rPr lang="zh-CN" altLang="en-US" smtClean="0"/>
              <a:t>启动</a:t>
            </a:r>
            <a:endParaRPr lang="en-US" altLang="zh-CN" smtClean="0"/>
          </a:p>
          <a:p>
            <a:pPr>
              <a:lnSpc>
                <a:spcPct val="150000"/>
              </a:lnSpc>
            </a:pPr>
            <a:r>
              <a:rPr lang="zh-CN" altLang="en-US" smtClean="0"/>
              <a:t>最小采集周期</a:t>
            </a:r>
            <a:r>
              <a:rPr lang="en-US" altLang="zh-CN"/>
              <a:t>:</a:t>
            </a:r>
            <a:r>
              <a:rPr lang="zh-CN" altLang="en-US" smtClean="0"/>
              <a:t>（</a:t>
            </a:r>
            <a:r>
              <a:rPr lang="en-US" altLang="zh-CN" smtClean="0"/>
              <a:t>ms</a:t>
            </a:r>
            <a:r>
              <a:rPr lang="zh-CN" altLang="en-US" smtClean="0"/>
              <a:t>）</a:t>
            </a:r>
            <a:r>
              <a:rPr lang="en-US" altLang="zh-CN" smtClean="0"/>
              <a:t>100</a:t>
            </a:r>
          </a:p>
          <a:p>
            <a:pPr>
              <a:lnSpc>
                <a:spcPct val="150000"/>
              </a:lnSpc>
            </a:pPr>
            <a:r>
              <a:rPr lang="zh-CN" altLang="en-US" smtClean="0"/>
              <a:t>         设备地址</a:t>
            </a:r>
            <a:r>
              <a:rPr lang="en-US" altLang="zh-CN" smtClean="0"/>
              <a:t>:  0</a:t>
            </a:r>
          </a:p>
          <a:p>
            <a:pPr>
              <a:lnSpc>
                <a:spcPct val="150000"/>
              </a:lnSpc>
            </a:pPr>
            <a:r>
              <a:rPr lang="zh-CN" altLang="en-US" smtClean="0"/>
              <a:t>通讯等待时间</a:t>
            </a:r>
            <a:r>
              <a:rPr lang="en-US" altLang="zh-CN" smtClean="0"/>
              <a:t>:  400</a:t>
            </a:r>
          </a:p>
          <a:p>
            <a:pPr>
              <a:lnSpc>
                <a:spcPct val="150000"/>
              </a:lnSpc>
            </a:pPr>
            <a:r>
              <a:rPr lang="zh-CN" altLang="en-US" smtClean="0"/>
              <a:t>快速采集次数</a:t>
            </a:r>
            <a:r>
              <a:rPr lang="en-US" altLang="zh-CN" smtClean="0"/>
              <a:t>:  0</a:t>
            </a:r>
          </a:p>
          <a:p>
            <a:pPr>
              <a:lnSpc>
                <a:spcPct val="150000"/>
              </a:lnSpc>
            </a:pPr>
            <a:r>
              <a:rPr lang="en-US" altLang="zh-CN" smtClean="0"/>
              <a:t>           PLC</a:t>
            </a:r>
            <a:r>
              <a:rPr lang="zh-CN" altLang="en-US" smtClean="0"/>
              <a:t>类型</a:t>
            </a:r>
            <a:r>
              <a:rPr lang="en-US" altLang="zh-CN" smtClean="0"/>
              <a:t>:  0—cs/cj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34" y="285728"/>
            <a:ext cx="821537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    删除全部通道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快速链接变量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默认设备连接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确定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设备窗口以改变，存盘否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是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zh-CN" altLang="en-US" dirty="0" smtClean="0"/>
              <a:t>全部模拟屏设置</a:t>
            </a:r>
            <a:r>
              <a:rPr lang="zh-CN" altLang="en-US" dirty="0" smtClean="0"/>
              <a:t>完毕，</a:t>
            </a:r>
            <a:r>
              <a:rPr lang="zh-CN" altLang="en-US" dirty="0" smtClean="0"/>
              <a:t>全部</a:t>
            </a:r>
            <a:r>
              <a:rPr lang="zh-CN" altLang="en-US" dirty="0" smtClean="0"/>
              <a:t>欧姆</a:t>
            </a:r>
            <a:r>
              <a:rPr lang="zh-CN" altLang="en-US" dirty="0" smtClean="0"/>
              <a:t>龙</a:t>
            </a:r>
            <a:r>
              <a:rPr lang="en-US" altLang="zh-CN" dirty="0" smtClean="0"/>
              <a:t>PLC</a:t>
            </a:r>
            <a:r>
              <a:rPr lang="zh-CN" altLang="en-US" dirty="0" smtClean="0"/>
              <a:t>设置</a:t>
            </a:r>
            <a:r>
              <a:rPr lang="zh-CN" altLang="en-US" dirty="0" smtClean="0"/>
              <a:t>完毕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34" y="285728"/>
            <a:ext cx="8215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 dirty="0" smtClean="0">
                <a:solidFill>
                  <a:srgbClr val="FF0000"/>
                </a:solidFill>
              </a:rPr>
              <a:t>PLC</a:t>
            </a:r>
            <a:r>
              <a:rPr lang="zh-CN" altLang="en-US" sz="2800" spc="300" dirty="0" smtClean="0">
                <a:solidFill>
                  <a:srgbClr val="FF0000"/>
                </a:solidFill>
              </a:rPr>
              <a:t>与</a:t>
            </a:r>
            <a:r>
              <a:rPr lang="en-US" altLang="zh-CN" sz="2800" spc="300" dirty="0" smtClean="0">
                <a:solidFill>
                  <a:srgbClr val="FF0000"/>
                </a:solidFill>
              </a:rPr>
              <a:t>TPC1561Hii</a:t>
            </a:r>
            <a:r>
              <a:rPr lang="zh-CN" altLang="en-US" sz="2800" spc="300" dirty="0" smtClean="0">
                <a:solidFill>
                  <a:srgbClr val="FF0000"/>
                </a:solidFill>
              </a:rPr>
              <a:t>屏</a:t>
            </a:r>
            <a:r>
              <a:rPr lang="zh-CN" altLang="en-US" sz="2800" spc="300" dirty="0" smtClean="0">
                <a:solidFill>
                  <a:srgbClr val="FF0000"/>
                </a:solidFill>
              </a:rPr>
              <a:t>通讯参数设定</a:t>
            </a:r>
            <a:endParaRPr lang="zh-CN" altLang="en-US" sz="2800" spc="3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28860" y="1000108"/>
            <a:ext cx="3904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真实</a:t>
            </a:r>
            <a:r>
              <a:rPr lang="en-US" altLang="zh-CN" sz="2000" dirty="0" smtClean="0"/>
              <a:t>PLC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15 </a:t>
            </a:r>
            <a:r>
              <a:rPr lang="zh-CN" altLang="en-US" sz="2000" dirty="0" smtClean="0"/>
              <a:t>吋屏</a:t>
            </a:r>
            <a:r>
              <a:rPr lang="zh-CN" altLang="en-US" sz="2000" dirty="0" smtClean="0"/>
              <a:t>通讯设定：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274</Words>
  <Application>Microsoft Office PowerPoint</Application>
  <PresentationFormat>全屏显示(4:3)</PresentationFormat>
  <Paragraphs>33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幻灯片 1</vt:lpstr>
      <vt:lpstr>幻灯片 2</vt:lpstr>
      <vt:lpstr>幻灯片 3</vt:lpstr>
      <vt:lpstr>幻灯片 4</vt:lpstr>
    </vt:vector>
  </TitlesOfParts>
  <Company>Lenovo (Beijing) Limited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 User</dc:creator>
  <cp:lastModifiedBy>Administrator</cp:lastModifiedBy>
  <cp:revision>14</cp:revision>
  <dcterms:created xsi:type="dcterms:W3CDTF">2017-05-04T02:02:53Z</dcterms:created>
  <dcterms:modified xsi:type="dcterms:W3CDTF">2017-05-04T12:55:21Z</dcterms:modified>
</cp:coreProperties>
</file>